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65" r:id="rId11"/>
    <p:sldId id="266" r:id="rId12"/>
    <p:sldId id="264" r:id="rId13"/>
    <p:sldId id="269" r:id="rId14"/>
    <p:sldId id="270" r:id="rId15"/>
    <p:sldId id="271" r:id="rId16"/>
    <p:sldId id="273" r:id="rId17"/>
    <p:sldId id="274" r:id="rId18"/>
    <p:sldId id="275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8D368-5047-4852-9060-0DFBA8E04748}" type="datetimeFigureOut">
              <a:rPr lang="nl-NL" smtClean="0"/>
              <a:t>6-7-2017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A6CA4-8D50-4579-953B-CA24D80660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5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loonopzandnatuurlijk.nl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loonopzandnatuurlijk.nl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gAEelXK7h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Retailplatform	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29 juni 2017  | Café “De Kiosk” | Loon op Zand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20" y="326571"/>
            <a:ext cx="5438836" cy="319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2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674" y="200792"/>
            <a:ext cx="9404723" cy="1400530"/>
          </a:xfrm>
        </p:spPr>
        <p:txBody>
          <a:bodyPr/>
          <a:lstStyle/>
          <a:p>
            <a:r>
              <a:rPr lang="nl-NL" dirty="0"/>
              <a:t>Website </a:t>
            </a:r>
          </a:p>
        </p:txBody>
      </p:sp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" y="1006462"/>
            <a:ext cx="9321282" cy="558780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74" y="1006462"/>
            <a:ext cx="8964420" cy="585153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681145" y="3374683"/>
            <a:ext cx="36034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Regio-</a:t>
            </a:r>
          </a:p>
          <a:p>
            <a:pPr algn="ctr"/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Of</a:t>
            </a:r>
          </a:p>
          <a:p>
            <a:pPr algn="ctr"/>
            <a:r>
              <a:rPr lang="nl-NL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Kristen ITC" panose="03050502040202030202" pitchFamily="66" charset="0"/>
              </a:rPr>
              <a:t>citymarketing</a:t>
            </a:r>
          </a:p>
        </p:txBody>
      </p:sp>
    </p:spTree>
    <p:extLst>
      <p:ext uri="{BB962C8B-B14F-4D97-AF65-F5344CB8AC3E}">
        <p14:creationId xmlns:p14="http://schemas.microsoft.com/office/powerpoint/2010/main" val="41692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674" y="200792"/>
            <a:ext cx="9404723" cy="1400530"/>
          </a:xfrm>
        </p:spPr>
        <p:txBody>
          <a:bodyPr/>
          <a:lstStyle/>
          <a:p>
            <a:r>
              <a:rPr lang="nl-NL" dirty="0"/>
              <a:t>Website</a:t>
            </a:r>
          </a:p>
        </p:txBody>
      </p:sp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" y="1006462"/>
            <a:ext cx="9321282" cy="55878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12" y="472075"/>
            <a:ext cx="6008380" cy="600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hoek 6"/>
          <p:cNvSpPr/>
          <p:nvPr/>
        </p:nvSpPr>
        <p:spPr>
          <a:xfrm>
            <a:off x="1046980" y="3248434"/>
            <a:ext cx="9093441" cy="15696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Communicatie</a:t>
            </a:r>
          </a:p>
          <a:p>
            <a:pPr algn="ctr"/>
            <a:r>
              <a:rPr lang="nl-N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Eigen dorp en </a:t>
            </a:r>
            <a:r>
              <a:rPr lang="nl-NL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Directmail</a:t>
            </a:r>
            <a:endParaRPr lang="nl-NL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1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Voorbeelden: </a:t>
            </a:r>
            <a:br>
              <a:rPr lang="nl-NL" dirty="0"/>
            </a:br>
            <a:r>
              <a:rPr lang="nl-NL" dirty="0"/>
              <a:t>Interne communicatie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Interne communicatie (micro)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E-mail</a:t>
            </a:r>
          </a:p>
          <a:p>
            <a:r>
              <a:rPr lang="nl-NL" dirty="0"/>
              <a:t>SMS/</a:t>
            </a:r>
            <a:r>
              <a:rPr lang="nl-NL" dirty="0" err="1"/>
              <a:t>Whatsapp</a:t>
            </a:r>
            <a:endParaRPr lang="nl-NL" dirty="0"/>
          </a:p>
          <a:p>
            <a:r>
              <a:rPr lang="nl-NL" dirty="0"/>
              <a:t>Telefonisch</a:t>
            </a:r>
          </a:p>
          <a:p>
            <a:r>
              <a:rPr lang="nl-NL" dirty="0" err="1"/>
              <a:t>DropBox</a:t>
            </a:r>
            <a:endParaRPr lang="nl-NL" dirty="0"/>
          </a:p>
          <a:p>
            <a:r>
              <a:rPr lang="nl-NL" dirty="0"/>
              <a:t>Groepsapp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Interne </a:t>
            </a:r>
            <a:r>
              <a:rPr lang="nl-NL" dirty="0" err="1"/>
              <a:t>commuicatie</a:t>
            </a:r>
            <a:r>
              <a:rPr lang="nl-NL" dirty="0"/>
              <a:t> (macro)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E-mail</a:t>
            </a:r>
          </a:p>
          <a:p>
            <a:r>
              <a:rPr lang="nl-NL" dirty="0"/>
              <a:t>SMS/</a:t>
            </a:r>
            <a:r>
              <a:rPr lang="nl-NL" dirty="0" err="1"/>
              <a:t>Whatsapp</a:t>
            </a:r>
            <a:endParaRPr lang="nl-NL" dirty="0"/>
          </a:p>
          <a:p>
            <a:r>
              <a:rPr lang="nl-NL" dirty="0"/>
              <a:t>Telefonisch</a:t>
            </a:r>
          </a:p>
          <a:p>
            <a:r>
              <a:rPr lang="nl-NL" dirty="0"/>
              <a:t>Groepsapp</a:t>
            </a:r>
          </a:p>
          <a:p>
            <a:r>
              <a:rPr lang="nl-NL" dirty="0"/>
              <a:t>App</a:t>
            </a:r>
          </a:p>
          <a:p>
            <a:r>
              <a:rPr lang="nl-NL" dirty="0"/>
              <a:t>Bedrijfsbezoek</a:t>
            </a:r>
          </a:p>
          <a:p>
            <a:r>
              <a:rPr lang="nl-NL" dirty="0"/>
              <a:t>Besloten groepen 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FaceBook</a:t>
            </a:r>
            <a:r>
              <a:rPr lang="nl-NL" dirty="0"/>
              <a:t>/</a:t>
            </a:r>
            <a:r>
              <a:rPr lang="nl-NL" dirty="0" err="1"/>
              <a:t>Social</a:t>
            </a:r>
            <a:r>
              <a:rPr lang="nl-NL" dirty="0"/>
              <a:t> Media)</a:t>
            </a:r>
          </a:p>
          <a:p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Nieuwsbrief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68" y="1438645"/>
            <a:ext cx="2228223" cy="167116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68" y="2913681"/>
            <a:ext cx="2177254" cy="79057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50" y="4095739"/>
            <a:ext cx="2146338" cy="91132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68" y="5285393"/>
            <a:ext cx="2121051" cy="5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2" y="723900"/>
            <a:ext cx="4154165" cy="1447800"/>
          </a:xfrm>
        </p:spPr>
        <p:txBody>
          <a:bodyPr/>
          <a:lstStyle/>
          <a:p>
            <a:r>
              <a:rPr lang="nl-N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Nieuwsbrief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99" y="1447800"/>
            <a:ext cx="3397740" cy="45720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54954" y="2295332"/>
            <a:ext cx="4154164" cy="372954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Gemakkelijk op te maken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Gemakkelijk gegevens verzamelen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Professioneel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Actueel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Relatief goedkoop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Veiligheid ontvanger</a:t>
            </a:r>
            <a:br>
              <a:rPr lang="nl-NL" sz="2000" dirty="0"/>
            </a:br>
            <a:r>
              <a:rPr lang="nl-NL" sz="2000" dirty="0"/>
              <a:t>(klant/ondernemer)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000" dirty="0"/>
              <a:t>Meetbaar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088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Gegevens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503" y="1152983"/>
            <a:ext cx="8946541" cy="4195481"/>
          </a:xfrm>
        </p:spPr>
        <p:txBody>
          <a:bodyPr/>
          <a:lstStyle/>
          <a:p>
            <a:r>
              <a:rPr lang="nl-NL" dirty="0"/>
              <a:t>Via adreslijsten</a:t>
            </a:r>
            <a:br>
              <a:rPr lang="nl-NL" dirty="0"/>
            </a:br>
            <a:r>
              <a:rPr lang="nl-NL" dirty="0"/>
              <a:t>(Importeren of handmatig invoeren)</a:t>
            </a:r>
          </a:p>
          <a:p>
            <a:r>
              <a:rPr lang="nl-NL" dirty="0"/>
              <a:t>Via </a:t>
            </a:r>
            <a:r>
              <a:rPr lang="nl-NL" dirty="0" err="1"/>
              <a:t>optin</a:t>
            </a:r>
            <a:br>
              <a:rPr lang="nl-NL" dirty="0"/>
            </a:br>
            <a:r>
              <a:rPr lang="nl-NL" dirty="0"/>
              <a:t>(invoeren door de klant zelf)</a:t>
            </a:r>
          </a:p>
          <a:p>
            <a:r>
              <a:rPr lang="nl-NL" b="1" u="sng" dirty="0">
                <a:solidFill>
                  <a:srgbClr val="FFC000"/>
                </a:solidFill>
              </a:rPr>
              <a:t>De klant kan zelf gegevens wijzigen</a:t>
            </a:r>
          </a:p>
          <a:p>
            <a:r>
              <a:rPr lang="nl-NL" b="1" dirty="0">
                <a:solidFill>
                  <a:srgbClr val="FFC000"/>
                </a:solidFill>
              </a:rPr>
              <a:t>Er zijn (strenge) regels voor e-mail </a:t>
            </a:r>
            <a:br>
              <a:rPr lang="nl-NL" b="1" dirty="0">
                <a:solidFill>
                  <a:srgbClr val="FFC000"/>
                </a:solidFill>
              </a:rPr>
            </a:br>
            <a:r>
              <a:rPr lang="nl-NL" b="1" dirty="0">
                <a:solidFill>
                  <a:srgbClr val="FFC000"/>
                </a:solidFill>
              </a:rPr>
              <a:t>en gebruik e-mailadressen (spam)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85297" y="1152983"/>
            <a:ext cx="5929895" cy="307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7" y="4057352"/>
            <a:ext cx="5862929" cy="262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8193">
            <a:off x="5936651" y="934241"/>
            <a:ext cx="5542970" cy="440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5614">
            <a:off x="7070278" y="4481057"/>
            <a:ext cx="48768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6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Opmaak is eenvoudig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Via een stappenplan	</a:t>
            </a:r>
          </a:p>
        </p:txBody>
      </p:sp>
      <p:pic>
        <p:nvPicPr>
          <p:cNvPr id="12" name="Tijdelijke aanduiding voor afbeelding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9" r="37979"/>
          <a:stretch>
            <a:fillRect/>
          </a:stretch>
        </p:blipFill>
        <p:spPr>
          <a:xfrm>
            <a:off x="644524" y="2209800"/>
            <a:ext cx="2940050" cy="15240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121902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Adreslijst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Gegevens afzender en </a:t>
            </a:r>
            <a:r>
              <a:rPr lang="nl-NL" dirty="0" err="1"/>
              <a:t>social</a:t>
            </a:r>
            <a:r>
              <a:rPr lang="nl-NL" dirty="0"/>
              <a:t> media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Template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Verzenden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Diverse templates en formats</a:t>
            </a:r>
          </a:p>
        </p:txBody>
      </p:sp>
      <p:pic>
        <p:nvPicPr>
          <p:cNvPr id="13" name="Tijdelijke aanduiding voor afbeelding 12"/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5" t="48961" r="955" b="4759"/>
          <a:stretch/>
        </p:blipFill>
        <p:spPr/>
      </p:pic>
      <p:sp>
        <p:nvSpPr>
          <p:cNvPr id="8" name="Tijdelijke aanduiding voor tekst 7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121902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200" dirty="0"/>
              <a:t>Makkelijk te kiezen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/>
              <a:t>Vertalen naar Nederlands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Gemakkelijk op te maken</a:t>
            </a:r>
          </a:p>
        </p:txBody>
      </p:sp>
      <p:pic>
        <p:nvPicPr>
          <p:cNvPr id="14" name="Tijdelijke aanduiding voor afbeelding 13"/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t="-573" r="-318" b="32118"/>
          <a:stretch/>
        </p:blipFill>
        <p:spPr>
          <a:xfrm>
            <a:off x="7128459" y="2209800"/>
            <a:ext cx="2932113" cy="1524000"/>
          </a:xfrm>
        </p:spPr>
      </p:pic>
      <p:sp>
        <p:nvSpPr>
          <p:cNvPr id="11" name="Tijdelijke aanduiding voor tekst 10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121902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200" dirty="0"/>
              <a:t>Copy </a:t>
            </a:r>
            <a:r>
              <a:rPr lang="nl-NL" sz="1200" dirty="0">
                <a:sym typeface="Wingdings" panose="05000000000000000000" pitchFamily="2" charset="2"/>
              </a:rPr>
              <a:t> Paste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>
                <a:sym typeface="Wingdings" panose="05000000000000000000" pitchFamily="2" charset="2"/>
              </a:rPr>
              <a:t>Wysiwyg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200" dirty="0">
                <a:sym typeface="Wingdings" panose="05000000000000000000" pitchFamily="2" charset="2"/>
              </a:rPr>
              <a:t>Controle via testmail </a:t>
            </a:r>
            <a:r>
              <a:rPr lang="nl-NL" sz="1200" dirty="0" err="1">
                <a:sym typeface="Wingdings" panose="05000000000000000000" pitchFamily="2" charset="2"/>
              </a:rPr>
              <a:t>etc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25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8" grpId="0" build="p"/>
      <p:bldP spid="9" grpId="0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Verzenden en controle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9" y="1458488"/>
            <a:ext cx="7145489" cy="35427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1960">
            <a:off x="4145200" y="1539551"/>
            <a:ext cx="6846358" cy="46430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33972">
            <a:off x="3376397" y="1319314"/>
            <a:ext cx="7749324" cy="46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pakketten</a:t>
            </a:r>
            <a:br>
              <a:rPr lang="nl-NL" dirty="0"/>
            </a:br>
            <a:r>
              <a:rPr lang="nl-NL" sz="1400" dirty="0"/>
              <a:t>(Gebruikt door GC LOZ)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Geheel in het Nederlands</a:t>
            </a:r>
          </a:p>
          <a:p>
            <a:r>
              <a:rPr lang="nl-NL" dirty="0"/>
              <a:t>Gebruiksvriendelijk</a:t>
            </a:r>
          </a:p>
          <a:p>
            <a:r>
              <a:rPr lang="nl-NL" dirty="0"/>
              <a:t>Uitgebreide klantenservice</a:t>
            </a:r>
          </a:p>
          <a:p>
            <a:r>
              <a:rPr lang="nl-NL" dirty="0"/>
              <a:t>Hoog beschermingsniveau</a:t>
            </a:r>
          </a:p>
          <a:p>
            <a:r>
              <a:rPr lang="nl-NL" dirty="0"/>
              <a:t>Uitgebreide leesratio ontvanger</a:t>
            </a:r>
          </a:p>
          <a:p>
            <a:r>
              <a:rPr lang="nl-NL" dirty="0"/>
              <a:t>Gratis tot 2.000 relaties</a:t>
            </a:r>
          </a:p>
          <a:p>
            <a:r>
              <a:rPr lang="nl-NL" dirty="0"/>
              <a:t>12.000 nieuwsbrieven per maand				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Gedeeltelijk in het Nederlands</a:t>
            </a:r>
          </a:p>
          <a:p>
            <a:r>
              <a:rPr lang="nl-NL" dirty="0"/>
              <a:t>Gebruiksvriendelijk</a:t>
            </a:r>
          </a:p>
          <a:p>
            <a:r>
              <a:rPr lang="nl-NL" dirty="0"/>
              <a:t>Beperkte klantenservice</a:t>
            </a:r>
          </a:p>
          <a:p>
            <a:r>
              <a:rPr lang="nl-NL" dirty="0"/>
              <a:t>Laag beschermingsniveau</a:t>
            </a:r>
          </a:p>
          <a:p>
            <a:r>
              <a:rPr lang="nl-NL" dirty="0"/>
              <a:t>Beperkte leesratio ontvanger</a:t>
            </a:r>
          </a:p>
          <a:p>
            <a:r>
              <a:rPr lang="nl-NL" dirty="0"/>
              <a:t>Gratis tot 2.000 relaties</a:t>
            </a:r>
          </a:p>
          <a:p>
            <a:r>
              <a:rPr lang="nl-NL" dirty="0"/>
              <a:t>12.000 nieuwsbrieven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8" y="1758387"/>
            <a:ext cx="2286000" cy="762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5" y="1049614"/>
            <a:ext cx="3048264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75" y="161068"/>
            <a:ext cx="7240556" cy="424772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5" y="4976987"/>
            <a:ext cx="3629608" cy="12838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06" y="4889241"/>
            <a:ext cx="636147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Loon op Zand vanuit de lucht</a:t>
            </a:r>
          </a:p>
        </p:txBody>
      </p:sp>
      <p:pic>
        <p:nvPicPr>
          <p:cNvPr id="4" name="sgAEelXK7h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6751" y="2113738"/>
            <a:ext cx="7184572" cy="40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omgeving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3" y="1296474"/>
            <a:ext cx="6960637" cy="4937752"/>
          </a:xfrm>
        </p:spPr>
      </p:pic>
      <p:sp>
        <p:nvSpPr>
          <p:cNvPr id="5" name="Ovaal 4"/>
          <p:cNvSpPr/>
          <p:nvPr/>
        </p:nvSpPr>
        <p:spPr>
          <a:xfrm>
            <a:off x="5934269" y="3293706"/>
            <a:ext cx="1819470" cy="167018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l-NL" dirty="0"/>
              <a:t>Loon</a:t>
            </a:r>
          </a:p>
          <a:p>
            <a:pPr algn="ctr"/>
            <a:r>
              <a:rPr lang="nl-NL" dirty="0"/>
              <a:t>Op </a:t>
            </a:r>
          </a:p>
          <a:p>
            <a:pPr algn="ctr"/>
            <a:r>
              <a:rPr lang="nl-NL" dirty="0"/>
              <a:t>Zand</a:t>
            </a:r>
          </a:p>
        </p:txBody>
      </p:sp>
    </p:spTree>
    <p:extLst>
      <p:ext uri="{BB962C8B-B14F-4D97-AF65-F5344CB8AC3E}">
        <p14:creationId xmlns:p14="http://schemas.microsoft.com/office/powerpoint/2010/main" val="41054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lint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4896" y="1152983"/>
            <a:ext cx="8946541" cy="4195481"/>
          </a:xfrm>
        </p:spPr>
        <p:txBody>
          <a:bodyPr/>
          <a:lstStyle/>
          <a:p>
            <a:r>
              <a:rPr lang="nl-NL" dirty="0"/>
              <a:t>(andere naam voor het centrumgebied)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12" y="1606267"/>
            <a:ext cx="7008907" cy="497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126" y="177282"/>
            <a:ext cx="8825658" cy="1468122"/>
          </a:xfrm>
        </p:spPr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3739" y="1576980"/>
            <a:ext cx="8825658" cy="861420"/>
          </a:xfrm>
        </p:spPr>
        <p:txBody>
          <a:bodyPr/>
          <a:lstStyle/>
          <a:p>
            <a:r>
              <a:rPr lang="nl-NL" dirty="0"/>
              <a:t>Zo doen we het in Loon op Zand </a:t>
            </a:r>
          </a:p>
          <a:p>
            <a:r>
              <a:rPr lang="nl-NL" dirty="0"/>
              <a:t>(een kleine kern)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7845"/>
            <a:ext cx="12192000" cy="404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77" y="1298511"/>
            <a:ext cx="1510948" cy="88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7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Begripsbepaling</a:t>
            </a:r>
          </a:p>
        </p:txBody>
      </p:sp>
      <p:sp>
        <p:nvSpPr>
          <p:cNvPr id="4" name="Ovaal 3"/>
          <p:cNvSpPr/>
          <p:nvPr/>
        </p:nvSpPr>
        <p:spPr>
          <a:xfrm>
            <a:off x="6868351" y="1307642"/>
            <a:ext cx="4232988" cy="420054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Consument</a:t>
            </a:r>
          </a:p>
        </p:txBody>
      </p:sp>
      <p:sp>
        <p:nvSpPr>
          <p:cNvPr id="9" name="Ovaal 8"/>
          <p:cNvSpPr/>
          <p:nvPr/>
        </p:nvSpPr>
        <p:spPr>
          <a:xfrm>
            <a:off x="646111" y="1483802"/>
            <a:ext cx="4232988" cy="420054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GC</a:t>
            </a:r>
          </a:p>
          <a:p>
            <a:pPr algn="ctr"/>
            <a:r>
              <a:rPr lang="nl-NL" dirty="0"/>
              <a:t>CM</a:t>
            </a:r>
          </a:p>
        </p:txBody>
      </p:sp>
      <p:sp>
        <p:nvSpPr>
          <p:cNvPr id="5" name="Gestreepte pijl-rechts 4"/>
          <p:cNvSpPr/>
          <p:nvPr/>
        </p:nvSpPr>
        <p:spPr>
          <a:xfrm>
            <a:off x="3876974" y="2674575"/>
            <a:ext cx="3993502" cy="163462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Externe</a:t>
            </a:r>
          </a:p>
          <a:p>
            <a:pPr algn="ctr"/>
            <a:r>
              <a:rPr lang="nl-N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communicatie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383701" y="5859625"/>
            <a:ext cx="350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/>
              <a:t>CM = </a:t>
            </a:r>
            <a:r>
              <a:rPr lang="nl-NL" dirty="0" err="1"/>
              <a:t>centrummanangement</a:t>
            </a:r>
            <a:endParaRPr lang="nl-NL" dirty="0"/>
          </a:p>
          <a:p>
            <a:pPr algn="r"/>
            <a:r>
              <a:rPr lang="nl-NL" dirty="0"/>
              <a:t>GC = Gebiedscommissie</a:t>
            </a:r>
          </a:p>
        </p:txBody>
      </p:sp>
    </p:spTree>
    <p:extLst>
      <p:ext uri="{BB962C8B-B14F-4D97-AF65-F5344CB8AC3E}">
        <p14:creationId xmlns:p14="http://schemas.microsoft.com/office/powerpoint/2010/main" val="13796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Begripsbepaling</a:t>
            </a:r>
          </a:p>
        </p:txBody>
      </p:sp>
      <p:sp>
        <p:nvSpPr>
          <p:cNvPr id="4" name="Ovaal 3"/>
          <p:cNvSpPr/>
          <p:nvPr/>
        </p:nvSpPr>
        <p:spPr>
          <a:xfrm>
            <a:off x="7689444" y="962514"/>
            <a:ext cx="2361390" cy="20139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CM</a:t>
            </a:r>
          </a:p>
          <a:p>
            <a:pPr algn="ctr"/>
            <a:r>
              <a:rPr lang="nl-NL" dirty="0"/>
              <a:t>GC</a:t>
            </a:r>
          </a:p>
        </p:txBody>
      </p:sp>
      <p:sp>
        <p:nvSpPr>
          <p:cNvPr id="9" name="Ovaal 8"/>
          <p:cNvSpPr/>
          <p:nvPr/>
        </p:nvSpPr>
        <p:spPr>
          <a:xfrm>
            <a:off x="646111" y="1483802"/>
            <a:ext cx="4232988" cy="420054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GC</a:t>
            </a:r>
          </a:p>
          <a:p>
            <a:pPr algn="ctr"/>
            <a:r>
              <a:rPr lang="nl-NL" dirty="0"/>
              <a:t>CM</a:t>
            </a:r>
          </a:p>
          <a:p>
            <a:pPr algn="ctr"/>
            <a:endParaRPr lang="nl-NL" dirty="0"/>
          </a:p>
        </p:txBody>
      </p:sp>
      <p:sp>
        <p:nvSpPr>
          <p:cNvPr id="5" name="Gestreepte pijl-rechts 4"/>
          <p:cNvSpPr/>
          <p:nvPr/>
        </p:nvSpPr>
        <p:spPr>
          <a:xfrm>
            <a:off x="4147562" y="1361764"/>
            <a:ext cx="3993502" cy="163462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Interne</a:t>
            </a:r>
          </a:p>
          <a:p>
            <a:pPr algn="ctr"/>
            <a:r>
              <a:rPr lang="nl-N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Communicatie (micro)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383701" y="5859625"/>
            <a:ext cx="350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/>
              <a:t>CM = </a:t>
            </a:r>
            <a:r>
              <a:rPr lang="nl-NL" dirty="0" err="1"/>
              <a:t>centrummanangement</a:t>
            </a:r>
            <a:endParaRPr lang="nl-NL" dirty="0"/>
          </a:p>
          <a:p>
            <a:pPr algn="r"/>
            <a:r>
              <a:rPr lang="nl-NL" dirty="0"/>
              <a:t>GC = Gebiedscommissie</a:t>
            </a:r>
          </a:p>
        </p:txBody>
      </p:sp>
      <p:sp>
        <p:nvSpPr>
          <p:cNvPr id="10" name="Ovaal 9"/>
          <p:cNvSpPr/>
          <p:nvPr/>
        </p:nvSpPr>
        <p:spPr>
          <a:xfrm>
            <a:off x="7779960" y="3302251"/>
            <a:ext cx="2361390" cy="20139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Ondernemer</a:t>
            </a:r>
          </a:p>
        </p:txBody>
      </p:sp>
      <p:sp>
        <p:nvSpPr>
          <p:cNvPr id="11" name="Gestreepte pijl-rechts 10"/>
          <p:cNvSpPr/>
          <p:nvPr/>
        </p:nvSpPr>
        <p:spPr>
          <a:xfrm>
            <a:off x="4147562" y="3375670"/>
            <a:ext cx="3993502" cy="163462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Interne</a:t>
            </a:r>
          </a:p>
          <a:p>
            <a:pPr algn="ctr"/>
            <a:r>
              <a:rPr lang="nl-N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Communicatie (macro)</a:t>
            </a:r>
          </a:p>
        </p:txBody>
      </p:sp>
    </p:spTree>
    <p:extLst>
      <p:ext uri="{BB962C8B-B14F-4D97-AF65-F5344CB8AC3E}">
        <p14:creationId xmlns:p14="http://schemas.microsoft.com/office/powerpoint/2010/main" val="11095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Voorbeelden: </a:t>
            </a:r>
            <a:br>
              <a:rPr lang="nl-NL" dirty="0"/>
            </a:br>
            <a:r>
              <a:rPr lang="nl-NL" dirty="0"/>
              <a:t>Externe 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Flyer</a:t>
            </a:r>
          </a:p>
          <a:p>
            <a:r>
              <a:rPr lang="nl-NL" dirty="0"/>
              <a:t>Nieuwsbrief</a:t>
            </a:r>
          </a:p>
          <a:p>
            <a:r>
              <a:rPr lang="nl-NL" dirty="0"/>
              <a:t>Advertentie</a:t>
            </a:r>
          </a:p>
          <a:p>
            <a:r>
              <a:rPr lang="nl-NL" dirty="0"/>
              <a:t>Krantenartikel</a:t>
            </a:r>
          </a:p>
          <a:p>
            <a:r>
              <a:rPr lang="nl-NL" dirty="0"/>
              <a:t>Persbericht</a:t>
            </a:r>
          </a:p>
          <a:p>
            <a:r>
              <a:rPr lang="nl-NL" dirty="0"/>
              <a:t>Direct mail</a:t>
            </a:r>
          </a:p>
          <a:p>
            <a:r>
              <a:rPr lang="nl-NL" dirty="0"/>
              <a:t>Website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34" y="4350443"/>
            <a:ext cx="2233127" cy="1320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72660" y="2052918"/>
            <a:ext cx="3802173" cy="2097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3" y="2235759"/>
            <a:ext cx="2185328" cy="27991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4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Warme winterloterij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/>
              <a:t>Eindejaarsactie</a:t>
            </a:r>
            <a:endParaRPr lang="nl-NL" dirty="0"/>
          </a:p>
          <a:p>
            <a:r>
              <a:rPr lang="nl-NL" dirty="0"/>
              <a:t>Laatste 4 weken van het jaar</a:t>
            </a:r>
          </a:p>
          <a:p>
            <a:r>
              <a:rPr lang="nl-NL" dirty="0"/>
              <a:t>Bijna gratis voor de ondernemers</a:t>
            </a:r>
          </a:p>
          <a:p>
            <a:r>
              <a:rPr lang="nl-NL" dirty="0"/>
              <a:t>Vier wekelijkse trekkingen</a:t>
            </a:r>
          </a:p>
          <a:p>
            <a:r>
              <a:rPr lang="nl-NL" dirty="0" err="1"/>
              <a:t>Één</a:t>
            </a:r>
            <a:r>
              <a:rPr lang="nl-NL" dirty="0"/>
              <a:t> eindtrekking</a:t>
            </a:r>
          </a:p>
          <a:p>
            <a:r>
              <a:rPr lang="nl-NL" dirty="0"/>
              <a:t>Ondernemers stellen prijzen beschikbaar</a:t>
            </a:r>
          </a:p>
          <a:p>
            <a:r>
              <a:rPr lang="nl-NL" dirty="0"/>
              <a:t>Klanten krijgen bij iedere aankoop een lot cadeau</a:t>
            </a:r>
          </a:p>
          <a:p>
            <a:r>
              <a:rPr lang="nl-NL" dirty="0"/>
              <a:t>Bij iedere € 50,00 krijgt men een extra lot</a:t>
            </a:r>
          </a:p>
          <a:p>
            <a:r>
              <a:rPr lang="nl-NL" dirty="0"/>
              <a:t>Klanten melden zich digitaal aan.</a:t>
            </a:r>
          </a:p>
          <a:p>
            <a:r>
              <a:rPr lang="nl-NL" dirty="0"/>
              <a:t>Verzamelen van adressen voor eventuele digitale </a:t>
            </a:r>
            <a:br>
              <a:rPr lang="nl-NL" dirty="0"/>
            </a:br>
            <a:r>
              <a:rPr lang="nl-NL" dirty="0"/>
              <a:t>acties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18" y="587246"/>
            <a:ext cx="2845351" cy="204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644" y="2560309"/>
            <a:ext cx="3428417" cy="163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468" y="4190556"/>
            <a:ext cx="3096708" cy="246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8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353</TotalTime>
  <Words>279</Words>
  <Application>Microsoft Office PowerPoint</Application>
  <PresentationFormat>Breedbeeld</PresentationFormat>
  <Paragraphs>116</Paragraphs>
  <Slides>18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Kristen ITC</vt:lpstr>
      <vt:lpstr>Wingdings</vt:lpstr>
      <vt:lpstr>Wingdings 3</vt:lpstr>
      <vt:lpstr>Ion</vt:lpstr>
      <vt:lpstr>Retailplatform </vt:lpstr>
      <vt:lpstr>Loon op Zand vanuit de lucht</vt:lpstr>
      <vt:lpstr>De omgeving</vt:lpstr>
      <vt:lpstr>Het lint</vt:lpstr>
      <vt:lpstr>Communicatie</vt:lpstr>
      <vt:lpstr>Begripsbepaling</vt:lpstr>
      <vt:lpstr>Begripsbepaling</vt:lpstr>
      <vt:lpstr>Voorbeelden:  Externe communicatie</vt:lpstr>
      <vt:lpstr>Warme winterloterij</vt:lpstr>
      <vt:lpstr>Website </vt:lpstr>
      <vt:lpstr>Website</vt:lpstr>
      <vt:lpstr>Voorbeelden:  Interne communicatie</vt:lpstr>
      <vt:lpstr>Nieuwsbrief</vt:lpstr>
      <vt:lpstr>Gegevens</vt:lpstr>
      <vt:lpstr>Opmaak is eenvoudig</vt:lpstr>
      <vt:lpstr>Verzenden en controle</vt:lpstr>
      <vt:lpstr>Twee pakketten (Gebruikt door GC LOZ)</vt:lpstr>
      <vt:lpstr>PowerPoint-presentatie</vt:lpstr>
    </vt:vector>
  </TitlesOfParts>
  <Company>Knakworst en Killroy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Retailplatform</dc:title>
  <dc:creator>Maikel van der Velden</dc:creator>
  <cp:lastModifiedBy>Esther Apeldoorn</cp:lastModifiedBy>
  <cp:revision>25</cp:revision>
  <dcterms:created xsi:type="dcterms:W3CDTF">2017-06-22T11:26:22Z</dcterms:created>
  <dcterms:modified xsi:type="dcterms:W3CDTF">2017-07-06T07:16:18Z</dcterms:modified>
</cp:coreProperties>
</file>