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9" r:id="rId5"/>
    <p:sldId id="258" r:id="rId6"/>
    <p:sldId id="261" r:id="rId7"/>
    <p:sldId id="265" r:id="rId8"/>
    <p:sldId id="270" r:id="rId9"/>
    <p:sldId id="263" r:id="rId10"/>
    <p:sldId id="262" r:id="rId11"/>
    <p:sldId id="268" r:id="rId12"/>
    <p:sldId id="269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354"/>
    <a:srgbClr val="488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A18E2-D119-4570-AA94-427B4C3FD191}" type="doc">
      <dgm:prSet loTypeId="urn:microsoft.com/office/officeart/2005/8/layout/cycle2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93440040-0B9C-46A5-A949-B865E5A42376}">
      <dgm:prSet phldrT="[Tekst]"/>
      <dgm:spPr/>
      <dgm:t>
        <a:bodyPr/>
        <a:lstStyle/>
        <a:p>
          <a:pPr algn="ctr"/>
          <a:r>
            <a:rPr lang="nl-NL"/>
            <a:t>Listen</a:t>
          </a:r>
        </a:p>
      </dgm:t>
    </dgm:pt>
    <dgm:pt modelId="{6E3E0B7A-5B3C-47F2-9A4B-006ACA57F846}" type="parTrans" cxnId="{CF185B8E-F41F-46C9-B774-CEB1D3C9AEB4}">
      <dgm:prSet/>
      <dgm:spPr/>
      <dgm:t>
        <a:bodyPr/>
        <a:lstStyle/>
        <a:p>
          <a:pPr algn="ctr"/>
          <a:endParaRPr lang="nl-NL"/>
        </a:p>
      </dgm:t>
    </dgm:pt>
    <dgm:pt modelId="{CBD9C0F4-B24C-4C6A-852D-837105D80B37}" type="sibTrans" cxnId="{CF185B8E-F41F-46C9-B774-CEB1D3C9AEB4}">
      <dgm:prSet/>
      <dgm:spPr/>
      <dgm:t>
        <a:bodyPr/>
        <a:lstStyle/>
        <a:p>
          <a:pPr algn="ctr"/>
          <a:endParaRPr lang="nl-NL"/>
        </a:p>
      </dgm:t>
    </dgm:pt>
    <dgm:pt modelId="{EC02DF7A-C7A8-4384-8EB3-CD668242F224}">
      <dgm:prSet phldrT="[Tekst]"/>
      <dgm:spPr/>
      <dgm:t>
        <a:bodyPr/>
        <a:lstStyle/>
        <a:p>
          <a:pPr algn="ctr"/>
          <a:r>
            <a:rPr lang="nl-NL"/>
            <a:t>Learn</a:t>
          </a:r>
        </a:p>
      </dgm:t>
    </dgm:pt>
    <dgm:pt modelId="{89DFCBD6-A2AD-4EB7-86AB-6BA42BF80DCD}" type="parTrans" cxnId="{037882A9-AA9B-4424-927B-CACAC0D5915F}">
      <dgm:prSet/>
      <dgm:spPr/>
      <dgm:t>
        <a:bodyPr/>
        <a:lstStyle/>
        <a:p>
          <a:pPr algn="ctr"/>
          <a:endParaRPr lang="nl-NL"/>
        </a:p>
      </dgm:t>
    </dgm:pt>
    <dgm:pt modelId="{A70188A5-C174-4285-8E74-40594678BBDC}" type="sibTrans" cxnId="{037882A9-AA9B-4424-927B-CACAC0D5915F}">
      <dgm:prSet/>
      <dgm:spPr/>
      <dgm:t>
        <a:bodyPr/>
        <a:lstStyle/>
        <a:p>
          <a:pPr algn="ctr"/>
          <a:endParaRPr lang="nl-NL"/>
        </a:p>
      </dgm:t>
    </dgm:pt>
    <dgm:pt modelId="{16F2B5F1-7B49-4D75-B43E-E7E7B119E488}">
      <dgm:prSet phldrT="[Tekst]"/>
      <dgm:spPr/>
      <dgm:t>
        <a:bodyPr/>
        <a:lstStyle/>
        <a:p>
          <a:pPr algn="ctr"/>
          <a:r>
            <a:rPr lang="nl-NL"/>
            <a:t>Let´s go</a:t>
          </a:r>
        </a:p>
      </dgm:t>
    </dgm:pt>
    <dgm:pt modelId="{024BD980-9975-4CBA-9E76-2C2B66F8E76F}" type="parTrans" cxnId="{EC76A5E3-4FF6-444F-9813-ECECE96E2E8D}">
      <dgm:prSet/>
      <dgm:spPr/>
      <dgm:t>
        <a:bodyPr/>
        <a:lstStyle/>
        <a:p>
          <a:pPr algn="ctr"/>
          <a:endParaRPr lang="nl-NL"/>
        </a:p>
      </dgm:t>
    </dgm:pt>
    <dgm:pt modelId="{0B805F79-1F3C-4D2C-BA78-A3EE8E65688A}" type="sibTrans" cxnId="{EC76A5E3-4FF6-444F-9813-ECECE96E2E8D}">
      <dgm:prSet/>
      <dgm:spPr/>
      <dgm:t>
        <a:bodyPr/>
        <a:lstStyle/>
        <a:p>
          <a:pPr algn="ctr"/>
          <a:endParaRPr lang="nl-NL"/>
        </a:p>
      </dgm:t>
    </dgm:pt>
    <dgm:pt modelId="{DD8DED5D-B2CB-4634-959D-F1A6B2C1601B}" type="pres">
      <dgm:prSet presAssocID="{952A18E2-D119-4570-AA94-427B4C3FD1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852CB3C-A5ED-4820-BE8C-E1FF40E4061E}" type="pres">
      <dgm:prSet presAssocID="{93440040-0B9C-46A5-A949-B865E5A423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C77DA0D-4B3C-4050-A8F8-62D1B3EA593D}" type="pres">
      <dgm:prSet presAssocID="{CBD9C0F4-B24C-4C6A-852D-837105D80B37}" presName="sibTrans" presStyleLbl="sibTrans2D1" presStyleIdx="0" presStyleCnt="3"/>
      <dgm:spPr/>
      <dgm:t>
        <a:bodyPr/>
        <a:lstStyle/>
        <a:p>
          <a:endParaRPr lang="nl-NL"/>
        </a:p>
      </dgm:t>
    </dgm:pt>
    <dgm:pt modelId="{4EAEE303-2D0C-45AB-8658-31F4D860A3D1}" type="pres">
      <dgm:prSet presAssocID="{CBD9C0F4-B24C-4C6A-852D-837105D80B37}" presName="connectorText" presStyleLbl="sibTrans2D1" presStyleIdx="0" presStyleCnt="3"/>
      <dgm:spPr/>
      <dgm:t>
        <a:bodyPr/>
        <a:lstStyle/>
        <a:p>
          <a:endParaRPr lang="nl-NL"/>
        </a:p>
      </dgm:t>
    </dgm:pt>
    <dgm:pt modelId="{B02F12D2-E7A6-4023-86E5-C734A3C2DDB7}" type="pres">
      <dgm:prSet presAssocID="{EC02DF7A-C7A8-4384-8EB3-CD668242F22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989216E-CCCB-4593-B97D-C6272C56E38C}" type="pres">
      <dgm:prSet presAssocID="{A70188A5-C174-4285-8E74-40594678BBDC}" presName="sibTrans" presStyleLbl="sibTrans2D1" presStyleIdx="1" presStyleCnt="3"/>
      <dgm:spPr/>
      <dgm:t>
        <a:bodyPr/>
        <a:lstStyle/>
        <a:p>
          <a:endParaRPr lang="nl-NL"/>
        </a:p>
      </dgm:t>
    </dgm:pt>
    <dgm:pt modelId="{37C3FB83-74EA-4ECC-BD6F-ED38593CE179}" type="pres">
      <dgm:prSet presAssocID="{A70188A5-C174-4285-8E74-40594678BBDC}" presName="connectorText" presStyleLbl="sibTrans2D1" presStyleIdx="1" presStyleCnt="3"/>
      <dgm:spPr/>
      <dgm:t>
        <a:bodyPr/>
        <a:lstStyle/>
        <a:p>
          <a:endParaRPr lang="nl-NL"/>
        </a:p>
      </dgm:t>
    </dgm:pt>
    <dgm:pt modelId="{DD3B0E23-F40D-4AC6-9449-D54C2AD79B06}" type="pres">
      <dgm:prSet presAssocID="{16F2B5F1-7B49-4D75-B43E-E7E7B119E48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3DC1A9C-0AB8-412D-921F-D7DD062E24B0}" type="pres">
      <dgm:prSet presAssocID="{0B805F79-1F3C-4D2C-BA78-A3EE8E65688A}" presName="sibTrans" presStyleLbl="sibTrans2D1" presStyleIdx="2" presStyleCnt="3"/>
      <dgm:spPr/>
      <dgm:t>
        <a:bodyPr/>
        <a:lstStyle/>
        <a:p>
          <a:endParaRPr lang="nl-NL"/>
        </a:p>
      </dgm:t>
    </dgm:pt>
    <dgm:pt modelId="{695B7FD1-2E82-47CA-9E3D-6E2233E81457}" type="pres">
      <dgm:prSet presAssocID="{0B805F79-1F3C-4D2C-BA78-A3EE8E65688A}" presName="connectorText" presStyleLbl="sibTrans2D1" presStyleIdx="2" presStyleCnt="3"/>
      <dgm:spPr/>
      <dgm:t>
        <a:bodyPr/>
        <a:lstStyle/>
        <a:p>
          <a:endParaRPr lang="nl-NL"/>
        </a:p>
      </dgm:t>
    </dgm:pt>
  </dgm:ptLst>
  <dgm:cxnLst>
    <dgm:cxn modelId="{263EB783-8A1D-42AD-B046-E890F4014EE9}" type="presOf" srcId="{952A18E2-D119-4570-AA94-427B4C3FD191}" destId="{DD8DED5D-B2CB-4634-959D-F1A6B2C1601B}" srcOrd="0" destOrd="0" presId="urn:microsoft.com/office/officeart/2005/8/layout/cycle2"/>
    <dgm:cxn modelId="{ED60268E-B34D-437F-8DB1-CDCD1E812B21}" type="presOf" srcId="{A70188A5-C174-4285-8E74-40594678BBDC}" destId="{37C3FB83-74EA-4ECC-BD6F-ED38593CE179}" srcOrd="1" destOrd="0" presId="urn:microsoft.com/office/officeart/2005/8/layout/cycle2"/>
    <dgm:cxn modelId="{49EC11D0-2C0F-47DE-8328-777C55A23D1D}" type="presOf" srcId="{0B805F79-1F3C-4D2C-BA78-A3EE8E65688A}" destId="{695B7FD1-2E82-47CA-9E3D-6E2233E81457}" srcOrd="1" destOrd="0" presId="urn:microsoft.com/office/officeart/2005/8/layout/cycle2"/>
    <dgm:cxn modelId="{037882A9-AA9B-4424-927B-CACAC0D5915F}" srcId="{952A18E2-D119-4570-AA94-427B4C3FD191}" destId="{EC02DF7A-C7A8-4384-8EB3-CD668242F224}" srcOrd="1" destOrd="0" parTransId="{89DFCBD6-A2AD-4EB7-86AB-6BA42BF80DCD}" sibTransId="{A70188A5-C174-4285-8E74-40594678BBDC}"/>
    <dgm:cxn modelId="{A832F2BC-D373-447B-AE1B-61D3615529A9}" type="presOf" srcId="{CBD9C0F4-B24C-4C6A-852D-837105D80B37}" destId="{4EAEE303-2D0C-45AB-8658-31F4D860A3D1}" srcOrd="1" destOrd="0" presId="urn:microsoft.com/office/officeart/2005/8/layout/cycle2"/>
    <dgm:cxn modelId="{D6F8940A-05A7-405D-9C35-620595748E32}" type="presOf" srcId="{93440040-0B9C-46A5-A949-B865E5A42376}" destId="{0852CB3C-A5ED-4820-BE8C-E1FF40E4061E}" srcOrd="0" destOrd="0" presId="urn:microsoft.com/office/officeart/2005/8/layout/cycle2"/>
    <dgm:cxn modelId="{83FF489D-CBB6-4FB9-A448-BA17152C30F3}" type="presOf" srcId="{0B805F79-1F3C-4D2C-BA78-A3EE8E65688A}" destId="{E3DC1A9C-0AB8-412D-921F-D7DD062E24B0}" srcOrd="0" destOrd="0" presId="urn:microsoft.com/office/officeart/2005/8/layout/cycle2"/>
    <dgm:cxn modelId="{EC76A5E3-4FF6-444F-9813-ECECE96E2E8D}" srcId="{952A18E2-D119-4570-AA94-427B4C3FD191}" destId="{16F2B5F1-7B49-4D75-B43E-E7E7B119E488}" srcOrd="2" destOrd="0" parTransId="{024BD980-9975-4CBA-9E76-2C2B66F8E76F}" sibTransId="{0B805F79-1F3C-4D2C-BA78-A3EE8E65688A}"/>
    <dgm:cxn modelId="{D15F610C-AF14-4E30-AA5F-39BF1ABCB4B9}" type="presOf" srcId="{A70188A5-C174-4285-8E74-40594678BBDC}" destId="{C989216E-CCCB-4593-B97D-C6272C56E38C}" srcOrd="0" destOrd="0" presId="urn:microsoft.com/office/officeart/2005/8/layout/cycle2"/>
    <dgm:cxn modelId="{D9D913FC-E8C8-4F76-9102-D4B517A2D2EF}" type="presOf" srcId="{CBD9C0F4-B24C-4C6A-852D-837105D80B37}" destId="{FC77DA0D-4B3C-4050-A8F8-62D1B3EA593D}" srcOrd="0" destOrd="0" presId="urn:microsoft.com/office/officeart/2005/8/layout/cycle2"/>
    <dgm:cxn modelId="{CF185B8E-F41F-46C9-B774-CEB1D3C9AEB4}" srcId="{952A18E2-D119-4570-AA94-427B4C3FD191}" destId="{93440040-0B9C-46A5-A949-B865E5A42376}" srcOrd="0" destOrd="0" parTransId="{6E3E0B7A-5B3C-47F2-9A4B-006ACA57F846}" sibTransId="{CBD9C0F4-B24C-4C6A-852D-837105D80B37}"/>
    <dgm:cxn modelId="{5C040726-8E2F-475D-A378-0B5B6AB9BC55}" type="presOf" srcId="{EC02DF7A-C7A8-4384-8EB3-CD668242F224}" destId="{B02F12D2-E7A6-4023-86E5-C734A3C2DDB7}" srcOrd="0" destOrd="0" presId="urn:microsoft.com/office/officeart/2005/8/layout/cycle2"/>
    <dgm:cxn modelId="{AB342190-8E00-40BC-A4E1-80EC0D86E79D}" type="presOf" srcId="{16F2B5F1-7B49-4D75-B43E-E7E7B119E488}" destId="{DD3B0E23-F40D-4AC6-9449-D54C2AD79B06}" srcOrd="0" destOrd="0" presId="urn:microsoft.com/office/officeart/2005/8/layout/cycle2"/>
    <dgm:cxn modelId="{CD6A192C-D612-4630-A8AD-2C316AA802A6}" type="presParOf" srcId="{DD8DED5D-B2CB-4634-959D-F1A6B2C1601B}" destId="{0852CB3C-A5ED-4820-BE8C-E1FF40E4061E}" srcOrd="0" destOrd="0" presId="urn:microsoft.com/office/officeart/2005/8/layout/cycle2"/>
    <dgm:cxn modelId="{ABBE5B85-8029-496D-9E0B-15D57CB75174}" type="presParOf" srcId="{DD8DED5D-B2CB-4634-959D-F1A6B2C1601B}" destId="{FC77DA0D-4B3C-4050-A8F8-62D1B3EA593D}" srcOrd="1" destOrd="0" presId="urn:microsoft.com/office/officeart/2005/8/layout/cycle2"/>
    <dgm:cxn modelId="{44533650-E559-4B5D-B05D-FD7D195B220D}" type="presParOf" srcId="{FC77DA0D-4B3C-4050-A8F8-62D1B3EA593D}" destId="{4EAEE303-2D0C-45AB-8658-31F4D860A3D1}" srcOrd="0" destOrd="0" presId="urn:microsoft.com/office/officeart/2005/8/layout/cycle2"/>
    <dgm:cxn modelId="{F02C7DD5-4070-446E-B4C4-446456FF390C}" type="presParOf" srcId="{DD8DED5D-B2CB-4634-959D-F1A6B2C1601B}" destId="{B02F12D2-E7A6-4023-86E5-C734A3C2DDB7}" srcOrd="2" destOrd="0" presId="urn:microsoft.com/office/officeart/2005/8/layout/cycle2"/>
    <dgm:cxn modelId="{CA69AB41-9466-4502-886B-3F1CD9D2606D}" type="presParOf" srcId="{DD8DED5D-B2CB-4634-959D-F1A6B2C1601B}" destId="{C989216E-CCCB-4593-B97D-C6272C56E38C}" srcOrd="3" destOrd="0" presId="urn:microsoft.com/office/officeart/2005/8/layout/cycle2"/>
    <dgm:cxn modelId="{352CF2F1-0A06-4003-99F9-3D5BEA22D55C}" type="presParOf" srcId="{C989216E-CCCB-4593-B97D-C6272C56E38C}" destId="{37C3FB83-74EA-4ECC-BD6F-ED38593CE179}" srcOrd="0" destOrd="0" presId="urn:microsoft.com/office/officeart/2005/8/layout/cycle2"/>
    <dgm:cxn modelId="{8366069F-1A47-423A-8BD3-2936A16BCA5C}" type="presParOf" srcId="{DD8DED5D-B2CB-4634-959D-F1A6B2C1601B}" destId="{DD3B0E23-F40D-4AC6-9449-D54C2AD79B06}" srcOrd="4" destOrd="0" presId="urn:microsoft.com/office/officeart/2005/8/layout/cycle2"/>
    <dgm:cxn modelId="{8432E23A-D465-4E8F-9293-A9C45AF26771}" type="presParOf" srcId="{DD8DED5D-B2CB-4634-959D-F1A6B2C1601B}" destId="{E3DC1A9C-0AB8-412D-921F-D7DD062E24B0}" srcOrd="5" destOrd="0" presId="urn:microsoft.com/office/officeart/2005/8/layout/cycle2"/>
    <dgm:cxn modelId="{FF72DBF0-B638-4794-991E-5C659411C232}" type="presParOf" srcId="{E3DC1A9C-0AB8-412D-921F-D7DD062E24B0}" destId="{695B7FD1-2E82-47CA-9E3D-6E2233E8145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2CB3C-A5ED-4820-BE8C-E1FF40E4061E}">
      <dsp:nvSpPr>
        <dsp:cNvPr id="0" name=""/>
        <dsp:cNvSpPr/>
      </dsp:nvSpPr>
      <dsp:spPr>
        <a:xfrm>
          <a:off x="3131306" y="1390"/>
          <a:ext cx="1966986" cy="196698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/>
            <a:t>Listen</a:t>
          </a:r>
        </a:p>
      </dsp:txBody>
      <dsp:txXfrm>
        <a:off x="3419364" y="289448"/>
        <a:ext cx="1390870" cy="1390870"/>
      </dsp:txXfrm>
    </dsp:sp>
    <dsp:sp modelId="{FC77DA0D-4B3C-4050-A8F8-62D1B3EA593D}">
      <dsp:nvSpPr>
        <dsp:cNvPr id="0" name=""/>
        <dsp:cNvSpPr/>
      </dsp:nvSpPr>
      <dsp:spPr>
        <a:xfrm rot="3600000">
          <a:off x="4584392" y="1918261"/>
          <a:ext cx="521866" cy="663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800" kern="1200"/>
        </a:p>
      </dsp:txBody>
      <dsp:txXfrm>
        <a:off x="4623532" y="1983241"/>
        <a:ext cx="365306" cy="398314"/>
      </dsp:txXfrm>
    </dsp:sp>
    <dsp:sp modelId="{B02F12D2-E7A6-4023-86E5-C734A3C2DDB7}">
      <dsp:nvSpPr>
        <dsp:cNvPr id="0" name=""/>
        <dsp:cNvSpPr/>
      </dsp:nvSpPr>
      <dsp:spPr>
        <a:xfrm>
          <a:off x="4607126" y="2557585"/>
          <a:ext cx="1966986" cy="1966986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/>
            <a:t>Learn</a:t>
          </a:r>
        </a:p>
      </dsp:txBody>
      <dsp:txXfrm>
        <a:off x="4895184" y="2845643"/>
        <a:ext cx="1390870" cy="1390870"/>
      </dsp:txXfrm>
    </dsp:sp>
    <dsp:sp modelId="{C989216E-CCCB-4593-B97D-C6272C56E38C}">
      <dsp:nvSpPr>
        <dsp:cNvPr id="0" name=""/>
        <dsp:cNvSpPr/>
      </dsp:nvSpPr>
      <dsp:spPr>
        <a:xfrm rot="10800000">
          <a:off x="3868636" y="3209150"/>
          <a:ext cx="521866" cy="663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800" kern="1200"/>
        </a:p>
      </dsp:txBody>
      <dsp:txXfrm rot="10800000">
        <a:off x="4025196" y="3341922"/>
        <a:ext cx="365306" cy="398314"/>
      </dsp:txXfrm>
    </dsp:sp>
    <dsp:sp modelId="{DD3B0E23-F40D-4AC6-9449-D54C2AD79B06}">
      <dsp:nvSpPr>
        <dsp:cNvPr id="0" name=""/>
        <dsp:cNvSpPr/>
      </dsp:nvSpPr>
      <dsp:spPr>
        <a:xfrm>
          <a:off x="1655486" y="2557585"/>
          <a:ext cx="1966986" cy="1966986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/>
            <a:t>Let´s go</a:t>
          </a:r>
        </a:p>
      </dsp:txBody>
      <dsp:txXfrm>
        <a:off x="1943544" y="2845643"/>
        <a:ext cx="1390870" cy="1390870"/>
      </dsp:txXfrm>
    </dsp:sp>
    <dsp:sp modelId="{E3DC1A9C-0AB8-412D-921F-D7DD062E24B0}">
      <dsp:nvSpPr>
        <dsp:cNvPr id="0" name=""/>
        <dsp:cNvSpPr/>
      </dsp:nvSpPr>
      <dsp:spPr>
        <a:xfrm rot="18000000">
          <a:off x="3108571" y="1943843"/>
          <a:ext cx="521866" cy="663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800" kern="1200"/>
        </a:p>
      </dsp:txBody>
      <dsp:txXfrm>
        <a:off x="3147711" y="2144407"/>
        <a:ext cx="365306" cy="398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24507-7D18-4A8E-9791-F351B2AD5398}" type="datetimeFigureOut">
              <a:rPr lang="nl-NL" smtClean="0"/>
              <a:t>20-9-2017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6AB9B-FC45-4278-9768-726948A2D0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62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AB9B-FC45-4278-9768-726948A2D0B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22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D9F5-43BF-4257-AF53-C74228F8A49F}" type="datetimeFigureOut">
              <a:rPr lang="nl-NL" smtClean="0"/>
              <a:t>20-9-2017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33966" y="6460151"/>
            <a:ext cx="2133600" cy="365125"/>
          </a:xfrm>
        </p:spPr>
        <p:txBody>
          <a:bodyPr/>
          <a:lstStyle/>
          <a:p>
            <a:fld id="{FC86FB35-A2F7-483D-BC22-7CB11F46460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8162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D9F5-43BF-4257-AF53-C74228F8A49F}" type="datetimeFigureOut">
              <a:rPr lang="nl-NL" smtClean="0"/>
              <a:t>20-9-2017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FB35-A2F7-483D-BC22-7CB11F464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07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D9F5-43BF-4257-AF53-C74228F8A49F}" type="datetimeFigureOut">
              <a:rPr lang="nl-NL" smtClean="0"/>
              <a:t>20-9-2017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FB35-A2F7-483D-BC22-7CB11F464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34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D9F5-43BF-4257-AF53-C74228F8A49F}" type="datetimeFigureOut">
              <a:rPr lang="nl-NL" smtClean="0"/>
              <a:t>20-9-2017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FB35-A2F7-483D-BC22-7CB11F464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45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D9F5-43BF-4257-AF53-C74228F8A49F}" type="datetimeFigureOut">
              <a:rPr lang="nl-NL" smtClean="0"/>
              <a:t>20-9-2017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FB35-A2F7-483D-BC22-7CB11F464607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7" y="6132580"/>
            <a:ext cx="1187624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7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D9F5-43BF-4257-AF53-C74228F8A49F}" type="datetimeFigureOut">
              <a:rPr lang="nl-NL" smtClean="0"/>
              <a:t>20-9-2017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FB35-A2F7-483D-BC22-7CB11F464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13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D9F5-43BF-4257-AF53-C74228F8A49F}" type="datetimeFigureOut">
              <a:rPr lang="nl-NL" smtClean="0"/>
              <a:t>20-9-2017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FB35-A2F7-483D-BC22-7CB11F464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33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D9F5-43BF-4257-AF53-C74228F8A49F}" type="datetimeFigureOut">
              <a:rPr lang="nl-NL" smtClean="0"/>
              <a:t>20-9-2017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FB35-A2F7-483D-BC22-7CB11F464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06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D9F5-43BF-4257-AF53-C74228F8A49F}" type="datetimeFigureOut">
              <a:rPr lang="nl-NL" smtClean="0"/>
              <a:t>20-9-2017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FB35-A2F7-483D-BC22-7CB11F464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266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D9F5-43BF-4257-AF53-C74228F8A49F}" type="datetimeFigureOut">
              <a:rPr lang="nl-NL" smtClean="0"/>
              <a:t>20-9-2017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FB35-A2F7-483D-BC22-7CB11F464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2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488FB4"/>
            </a:gs>
            <a:gs pos="5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5D9F5-43BF-4257-AF53-C74228F8A49F}" type="datetimeFigureOut">
              <a:rPr lang="nl-NL" smtClean="0"/>
              <a:t>20-9-2017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6FB35-A2F7-483D-BC22-7CB11F46460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84"/>
            <a:ext cx="1200000" cy="72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7" y="6192688"/>
            <a:ext cx="1187624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3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22435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2435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2435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2435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2435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243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18928"/>
            <a:ext cx="7772400" cy="66401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Het DNA van …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744488"/>
          </a:xfrm>
        </p:spPr>
        <p:txBody>
          <a:bodyPr/>
          <a:lstStyle/>
          <a:p>
            <a:r>
              <a:rPr lang="nl-NL" dirty="0" smtClean="0"/>
              <a:t>20 september 2017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66719"/>
            <a:ext cx="7560840" cy="144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ontzor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2592288" cy="215450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Centrum Management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02142"/>
            <a:ext cx="8229600" cy="4525963"/>
          </a:xfrm>
          <a:noFill/>
          <a:ln>
            <a:noFill/>
          </a:ln>
          <a:effectLst>
            <a:softEdge rad="63500"/>
          </a:effectLst>
        </p:spPr>
        <p:txBody>
          <a:bodyPr/>
          <a:lstStyle/>
          <a:p>
            <a:r>
              <a:rPr lang="nl-NL" dirty="0" err="1" smtClean="0"/>
              <a:t>Ontzorgen</a:t>
            </a:r>
            <a:r>
              <a:rPr lang="nl-NL" dirty="0" smtClean="0"/>
              <a:t> door:</a:t>
            </a:r>
          </a:p>
          <a:p>
            <a:pPr lvl="1"/>
            <a:r>
              <a:rPr lang="nl-NL" dirty="0" smtClean="0"/>
              <a:t>Inhoudelijke invulling voor kennisontwikkeling en bevorderen samenwerking.</a:t>
            </a:r>
          </a:p>
          <a:p>
            <a:pPr lvl="1"/>
            <a:r>
              <a:rPr lang="nl-NL" dirty="0" smtClean="0"/>
              <a:t>Geen tijd kwijt aan organisatie.</a:t>
            </a:r>
          </a:p>
          <a:p>
            <a:pPr lvl="1"/>
            <a:r>
              <a:rPr lang="nl-NL" dirty="0" smtClean="0"/>
              <a:t>Geen tijd kwijt om trainingen te ontwikkelingen.</a:t>
            </a:r>
          </a:p>
          <a:p>
            <a:pPr lvl="1"/>
            <a:r>
              <a:rPr lang="nl-NL" dirty="0" smtClean="0"/>
              <a:t>Geen tijd kwijt aan diverse partijen.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63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540568" y="206896"/>
            <a:ext cx="8229600" cy="1143000"/>
          </a:xfrm>
        </p:spPr>
        <p:txBody>
          <a:bodyPr/>
          <a:lstStyle/>
          <a:p>
            <a:r>
              <a:rPr lang="nl-NL" dirty="0" smtClean="0"/>
              <a:t>Gemeente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Leefbaarheid </a:t>
            </a:r>
            <a:endParaRPr lang="nl-NL" dirty="0"/>
          </a:p>
          <a:p>
            <a:r>
              <a:rPr lang="nl-NL" dirty="0" smtClean="0"/>
              <a:t>Voorzieningenniveau behouden.</a:t>
            </a:r>
          </a:p>
          <a:p>
            <a:r>
              <a:rPr lang="nl-NL" dirty="0" smtClean="0"/>
              <a:t>Samen met ondernemers werken aan nieuwe ontwikkelingen.</a:t>
            </a:r>
          </a:p>
          <a:p>
            <a:r>
              <a:rPr lang="nl-NL" dirty="0" smtClean="0"/>
              <a:t>Praktische invulling geven aan regionale visie detailhandel, waarin bijvoorbeeld creativiteit en innovatie expliciet genoemd worden als noodzakelijke vaardigheden.</a:t>
            </a:r>
          </a:p>
          <a:p>
            <a:r>
              <a:rPr lang="nl-NL" dirty="0" smtClean="0"/>
              <a:t>Geen tijd kwijt aan organisatie.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6672"/>
            <a:ext cx="3736300" cy="155679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51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22" y="3068960"/>
            <a:ext cx="426430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456384" cy="345638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657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341960"/>
            <a:ext cx="4038600" cy="57842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b="1" dirty="0" smtClean="0"/>
              <a:t>         Marieke van Dijk</a:t>
            </a:r>
          </a:p>
          <a:p>
            <a:pPr marL="0" indent="0" algn="ctr">
              <a:buNone/>
            </a:pPr>
            <a:r>
              <a:rPr lang="nl-NL" sz="2600" b="1" i="1" dirty="0" smtClean="0"/>
              <a:t>              </a:t>
            </a:r>
          </a:p>
          <a:p>
            <a:pPr marL="0" indent="0" algn="ctr">
              <a:buNone/>
            </a:pPr>
            <a:endParaRPr lang="nl-NL" sz="2600" b="1" i="1" dirty="0" smtClean="0"/>
          </a:p>
          <a:p>
            <a:pPr marL="0" indent="0" algn="ctr">
              <a:buNone/>
            </a:pPr>
            <a:r>
              <a:rPr lang="nl-NL" sz="2300" b="1" i="1" dirty="0" smtClean="0"/>
              <a:t>“Be Creative. Have Fun. </a:t>
            </a:r>
          </a:p>
          <a:p>
            <a:pPr marL="0" indent="0" algn="ctr">
              <a:buNone/>
            </a:pPr>
            <a:r>
              <a:rPr lang="nl-NL" sz="2300" b="1" i="1" dirty="0" smtClean="0"/>
              <a:t>Make History”</a:t>
            </a:r>
          </a:p>
          <a:p>
            <a:r>
              <a:rPr lang="nl-NL" sz="2300" dirty="0" smtClean="0"/>
              <a:t>De inzet van je creatieve brein levert plezier en resultaat. En ik stimuleer mensen, organisaties om die denkkracht optimaal te gebruiken.</a:t>
            </a:r>
          </a:p>
          <a:p>
            <a:r>
              <a:rPr lang="nl-NL" sz="2300" dirty="0" smtClean="0"/>
              <a:t>Eigenaar Springidee</a:t>
            </a:r>
          </a:p>
          <a:p>
            <a:r>
              <a:rPr lang="nl-NL" sz="2300" dirty="0" smtClean="0"/>
              <a:t>Gewerkt voor o.a. Jumbo supermarkten, Bonduelle, Lu Benelux, Productschap Tuinbouw, Rabobank, Interpolis, PwC, Centrum Management Bladel.</a:t>
            </a:r>
            <a:endParaRPr lang="nl-NL" sz="23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b="1" dirty="0" smtClean="0"/>
              <a:t>Thijs </a:t>
            </a:r>
            <a:r>
              <a:rPr lang="nl-NL" b="1" dirty="0" err="1" smtClean="0"/>
              <a:t>Vrijsen</a:t>
            </a:r>
            <a:endParaRPr lang="nl-NL" b="1" dirty="0" smtClean="0"/>
          </a:p>
          <a:p>
            <a:pPr marL="0" indent="0" algn="ctr">
              <a:buNone/>
            </a:pPr>
            <a:endParaRPr lang="nl-NL" sz="2600" b="1" i="1" dirty="0" smtClean="0"/>
          </a:p>
          <a:p>
            <a:pPr marL="0" indent="0" algn="ctr">
              <a:buNone/>
            </a:pPr>
            <a:endParaRPr lang="nl-NL" sz="2600" b="1" i="1" dirty="0" smtClean="0"/>
          </a:p>
          <a:p>
            <a:pPr marL="0" indent="0" algn="ctr">
              <a:buNone/>
            </a:pPr>
            <a:r>
              <a:rPr lang="nl-NL" sz="2300" b="1" i="1" dirty="0" smtClean="0"/>
              <a:t>“Mensen in beweging krijgen op Kempische wijze “</a:t>
            </a:r>
            <a:endParaRPr lang="nl-NL" sz="2300" dirty="0"/>
          </a:p>
          <a:p>
            <a:r>
              <a:rPr lang="nl-NL" sz="2300" dirty="0" smtClean="0"/>
              <a:t>Ik raak enthousiast als ik ondernemers een andere stappen zie zetten door mijn trainingen, advies of tips.</a:t>
            </a:r>
          </a:p>
          <a:p>
            <a:r>
              <a:rPr lang="nl-NL" sz="2300" dirty="0" smtClean="0"/>
              <a:t>Bestuur Ondernemersvereniging Bladel</a:t>
            </a:r>
          </a:p>
          <a:p>
            <a:r>
              <a:rPr lang="nl-NL" sz="2300" dirty="0" smtClean="0"/>
              <a:t>Grondlegger, secretaris, voorzitter Centrummanagement Bladel</a:t>
            </a:r>
          </a:p>
          <a:p>
            <a:r>
              <a:rPr lang="nl-NL" sz="2300" dirty="0" smtClean="0"/>
              <a:t>Manager Bedrijfsvoering Zuid-Nederland Belastingdienst</a:t>
            </a:r>
            <a:endParaRPr lang="nl-NL" sz="23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41" y="0"/>
            <a:ext cx="1434263" cy="14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Marieke\Dropbox\Springidee\Springidee\6. Bedrijfsinformatie\Profielfoto\Profielfoto vierka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0" y="0"/>
            <a:ext cx="1563974" cy="14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 CM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Centrum Management </a:t>
            </a:r>
            <a:r>
              <a:rPr lang="nl-NL" dirty="0" smtClean="0"/>
              <a:t>wil </a:t>
            </a:r>
            <a:r>
              <a:rPr lang="nl-NL" dirty="0"/>
              <a:t>de leden en hun medewerkers van het Centrum Management verder </a:t>
            </a:r>
            <a:r>
              <a:rPr lang="nl-NL" u="sng" dirty="0"/>
              <a:t>professionaliseren</a:t>
            </a:r>
            <a:r>
              <a:rPr lang="nl-NL" dirty="0"/>
              <a:t> en wil de </a:t>
            </a:r>
            <a:r>
              <a:rPr lang="nl-NL" u="sng" dirty="0"/>
              <a:t>samenwerking</a:t>
            </a:r>
            <a:r>
              <a:rPr lang="nl-NL" dirty="0"/>
              <a:t> tussen de leden stimuleren om zo een </a:t>
            </a:r>
            <a:r>
              <a:rPr lang="nl-NL" dirty="0" smtClean="0"/>
              <a:t>krachtig </a:t>
            </a:r>
            <a:r>
              <a:rPr lang="nl-NL" dirty="0"/>
              <a:t>Centrum neer te zetten. </a:t>
            </a:r>
          </a:p>
          <a:p>
            <a:r>
              <a:rPr lang="nl-NL" dirty="0"/>
              <a:t>Op deze manier wil Centrum Management </a:t>
            </a:r>
            <a:r>
              <a:rPr lang="nl-NL" u="sng" dirty="0"/>
              <a:t>meer bezoekers</a:t>
            </a:r>
            <a:r>
              <a:rPr lang="nl-NL" dirty="0"/>
              <a:t> </a:t>
            </a:r>
            <a:r>
              <a:rPr lang="nl-NL" dirty="0" smtClean="0"/>
              <a:t>trekken</a:t>
            </a:r>
            <a:r>
              <a:rPr lang="nl-NL" dirty="0"/>
              <a:t>, die </a:t>
            </a:r>
            <a:r>
              <a:rPr lang="nl-NL" u="sng" dirty="0"/>
              <a:t>meer besteden </a:t>
            </a:r>
            <a:r>
              <a:rPr lang="nl-NL" dirty="0"/>
              <a:t>en </a:t>
            </a:r>
            <a:r>
              <a:rPr lang="nl-NL" u="sng" dirty="0"/>
              <a:t>vaker terugkomen </a:t>
            </a:r>
            <a:r>
              <a:rPr lang="nl-NL" dirty="0"/>
              <a:t>(werven, vullen, binden). </a:t>
            </a:r>
          </a:p>
          <a:p>
            <a:endParaRPr lang="nl-NL" dirty="0"/>
          </a:p>
        </p:txBody>
      </p:sp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1"/>
            <a:ext cx="2471599" cy="137634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staan wij voor 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De kracht van het collectief is de kracht van het succes.</a:t>
            </a:r>
          </a:p>
          <a:p>
            <a:r>
              <a:rPr lang="nl-NL" dirty="0" smtClean="0"/>
              <a:t>SAMENWERKING bereik je door SAMEN te leren en SAMEN te doen.</a:t>
            </a:r>
            <a:endParaRPr lang="nl-NL" dirty="0"/>
          </a:p>
        </p:txBody>
      </p:sp>
      <p:pic>
        <p:nvPicPr>
          <p:cNvPr id="1026" name="Picture 2" descr="Afbeeldingsresultaat voor retailplatform brab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885" y="4077072"/>
            <a:ext cx="407692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ontzor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122" y="121601"/>
            <a:ext cx="1773366" cy="14839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9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nl-NL" dirty="0" smtClean="0"/>
              <a:t>Hoe doen we dat concreet?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035932"/>
              </p:ext>
            </p:extLst>
          </p:nvPr>
        </p:nvGraphicFramePr>
        <p:xfrm>
          <a:off x="323528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13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Centrum Management Academie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Versterken van ondernemersvaardigheden door nieuwe kennis te ontvangen, ervaringen te delen en gewoon te doen</a:t>
            </a:r>
          </a:p>
          <a:p>
            <a:r>
              <a:rPr lang="nl-NL" sz="2400" dirty="0" smtClean="0"/>
              <a:t>Bevorderen van samenwerken door samen te leren en te reflecteren</a:t>
            </a:r>
          </a:p>
          <a:p>
            <a:r>
              <a:rPr lang="nl-NL" sz="2400" dirty="0" smtClean="0"/>
              <a:t>Voor leden van Centrum Management en hun medewerkers. </a:t>
            </a:r>
          </a:p>
          <a:p>
            <a:r>
              <a:rPr lang="nl-NL" sz="2400" dirty="0" smtClean="0"/>
              <a:t>Praktische workshops via het principe</a:t>
            </a:r>
          </a:p>
          <a:p>
            <a:endParaRPr lang="nl-NL" sz="2400" dirty="0" smtClean="0"/>
          </a:p>
          <a:p>
            <a:endParaRPr lang="nl-NL" sz="2400" dirty="0"/>
          </a:p>
          <a:p>
            <a:endParaRPr lang="nl-NL" sz="2400" dirty="0" smtClean="0"/>
          </a:p>
          <a:p>
            <a:endParaRPr lang="nl-NL" sz="2400" dirty="0" smtClean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5"/>
            <a:ext cx="2736304" cy="22431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5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l-NL" dirty="0" smtClean="0"/>
              <a:t>Menu van de Academie</a:t>
            </a:r>
            <a:endParaRPr lang="nl-NL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83532"/>
            <a:ext cx="3672408" cy="19576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r>
              <a:rPr lang="nl-NL" dirty="0"/>
              <a:t>Het programma heeft een ‘kop’ en een ‘</a:t>
            </a:r>
            <a:r>
              <a:rPr lang="nl-NL" dirty="0" smtClean="0"/>
              <a:t>staart’; we </a:t>
            </a:r>
            <a:r>
              <a:rPr lang="nl-NL" dirty="0"/>
              <a:t>werken samen naar een concreet handzaam DNA van CM én </a:t>
            </a:r>
            <a:r>
              <a:rPr lang="nl-NL" dirty="0" smtClean="0"/>
              <a:t>van iedere individuele onderneming.</a:t>
            </a:r>
          </a:p>
          <a:p>
            <a:r>
              <a:rPr lang="nl-NL" dirty="0" smtClean="0"/>
              <a:t>Maatwerk; de invulling is afhankelijk van ondernemersbehoeften.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retailplatform brab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395230"/>
            <a:ext cx="4464496" cy="173138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l-NL" dirty="0" smtClean="0"/>
              <a:t>Menu van de Academie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132248"/>
            <a:ext cx="8229600" cy="4525963"/>
          </a:xfr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r>
              <a:rPr lang="nl-NL" b="1" dirty="0" smtClean="0"/>
              <a:t>Thema’s</a:t>
            </a:r>
          </a:p>
          <a:p>
            <a:pPr lvl="1"/>
            <a:r>
              <a:rPr lang="nl-NL" dirty="0" smtClean="0"/>
              <a:t>Het DNA van Centrum Management Bergeijk</a:t>
            </a:r>
          </a:p>
          <a:p>
            <a:pPr lvl="1"/>
            <a:r>
              <a:rPr lang="nl-NL" dirty="0" smtClean="0"/>
              <a:t>Het DNA 0.1 van de onderneming</a:t>
            </a:r>
          </a:p>
          <a:p>
            <a:pPr lvl="1"/>
            <a:r>
              <a:rPr lang="nl-NL" dirty="0"/>
              <a:t>Van digibeet naar </a:t>
            </a:r>
            <a:r>
              <a:rPr lang="nl-NL" dirty="0" err="1"/>
              <a:t>digivaardig</a:t>
            </a:r>
            <a:r>
              <a:rPr lang="nl-NL" dirty="0"/>
              <a:t> en </a:t>
            </a:r>
            <a:r>
              <a:rPr lang="nl-NL" dirty="0" err="1"/>
              <a:t>digibewust</a:t>
            </a:r>
            <a:endParaRPr lang="nl-NL" dirty="0"/>
          </a:p>
          <a:p>
            <a:pPr lvl="1"/>
            <a:r>
              <a:rPr lang="nl-NL" dirty="0"/>
              <a:t>‘Dat is goed, Bob’</a:t>
            </a:r>
          </a:p>
          <a:p>
            <a:pPr lvl="1"/>
            <a:r>
              <a:rPr lang="nl-NL" dirty="0"/>
              <a:t>Het ‘WOW’ effect</a:t>
            </a:r>
          </a:p>
          <a:p>
            <a:pPr lvl="1"/>
            <a:r>
              <a:rPr lang="nl-NL" dirty="0"/>
              <a:t>Goedemiddag klant</a:t>
            </a:r>
          </a:p>
          <a:p>
            <a:pPr lvl="1"/>
            <a:r>
              <a:rPr lang="nl-NL" dirty="0"/>
              <a:t>‘Hoe werk ik naar winst toe ’</a:t>
            </a:r>
          </a:p>
          <a:p>
            <a:pPr lvl="1"/>
            <a:r>
              <a:rPr lang="nl-NL" dirty="0"/>
              <a:t>DNA 1.0</a:t>
            </a:r>
          </a:p>
          <a:p>
            <a:pPr lvl="1"/>
            <a:endParaRPr lang="nl-NL" dirty="0" smtClean="0"/>
          </a:p>
          <a:p>
            <a:pPr marL="457200" lvl="1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NB Elk thema bestaat uit een x-tal workshops.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31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Ondernemers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Direct resultaat.</a:t>
            </a:r>
          </a:p>
          <a:p>
            <a:r>
              <a:rPr lang="nl-NL" dirty="0" smtClean="0"/>
              <a:t>Zeer praktisch en gelijk toepasbaar. </a:t>
            </a:r>
            <a:endParaRPr lang="nl-NL" dirty="0"/>
          </a:p>
          <a:p>
            <a:r>
              <a:rPr lang="nl-NL" dirty="0" smtClean="0"/>
              <a:t>Vertaling van management theorie naar dagelijkse praktijk mét praktijkoefeningen!</a:t>
            </a:r>
          </a:p>
          <a:p>
            <a:r>
              <a:rPr lang="nl-NL" dirty="0"/>
              <a:t>Zeer dichtbij, dus minimale reistijd. </a:t>
            </a:r>
          </a:p>
          <a:p>
            <a:r>
              <a:rPr lang="nl-NL" dirty="0" smtClean="0"/>
              <a:t>Ook voor werknemers.</a:t>
            </a:r>
          </a:p>
          <a:p>
            <a:r>
              <a:rPr lang="nl-NL" dirty="0" smtClean="0"/>
              <a:t>Winstmaximalisatie ondernemer door meer omzet en efficiënter werken.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8680"/>
            <a:ext cx="2208414" cy="216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2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306</TotalTime>
  <Words>450</Words>
  <Application>Microsoft Office PowerPoint</Application>
  <PresentationFormat>Diavoorstelling (4:3)</PresentationFormat>
  <Paragraphs>71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 Het DNA van … </vt:lpstr>
      <vt:lpstr>PowerPoint-presentatie</vt:lpstr>
      <vt:lpstr>Doel CM</vt:lpstr>
      <vt:lpstr>Waar staan wij voor …</vt:lpstr>
      <vt:lpstr>Hoe doen we dat concreet?</vt:lpstr>
      <vt:lpstr>Centrum Management Academie</vt:lpstr>
      <vt:lpstr>Menu van de Academie</vt:lpstr>
      <vt:lpstr>Menu van de Academie</vt:lpstr>
      <vt:lpstr>Ondernemers</vt:lpstr>
      <vt:lpstr>Centrum Management</vt:lpstr>
      <vt:lpstr>Gemeente</vt:lpstr>
      <vt:lpstr>PowerPoint-presentatie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Management Academie Bergeijk</dc:title>
  <dc:creator>Marieke</dc:creator>
  <cp:lastModifiedBy>Marieke</cp:lastModifiedBy>
  <cp:revision>31</cp:revision>
  <dcterms:created xsi:type="dcterms:W3CDTF">2017-09-07T11:18:32Z</dcterms:created>
  <dcterms:modified xsi:type="dcterms:W3CDTF">2017-09-20T06:39:36Z</dcterms:modified>
</cp:coreProperties>
</file>